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Lexend" pitchFamily="2" charset="77"/>
      <p:regular r:id="rId18"/>
      <p:bold r:id="rId19"/>
    </p:embeddedFont>
    <p:embeddedFont>
      <p:font typeface="Montserrat" pitchFamily="2" charset="77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Trebuchet MS" panose="020B0703020202090204" pitchFamily="34" charset="0"/>
      <p:regular r:id="rId28"/>
      <p:bold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02"/>
  </p:normalViewPr>
  <p:slideViewPr>
    <p:cSldViewPr snapToGrid="0">
      <p:cViewPr varScale="1">
        <p:scale>
          <a:sx n="154" d="100"/>
          <a:sy n="154" d="100"/>
        </p:scale>
        <p:origin x="54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a076966e9c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a076966e9c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a076966e9c_0_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a076966e9c_0_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a076966e9c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a076966e9c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a076966e9c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a076966e9c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076966e9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a076966e9c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a076966e9c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a076966e9c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a076966e9c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a076966e9c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a076966e9c_0_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a076966e9c_0_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076966e9c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076966e9c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a076966e9c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a076966e9c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i="1">
                <a:latin typeface="Lexend"/>
                <a:ea typeface="Lexend"/>
                <a:cs typeface="Lexend"/>
                <a:sym typeface="Lexend"/>
              </a:rPr>
              <a:t>Wildfire Impact in</a:t>
            </a:r>
            <a:endParaRPr sz="3300" i="1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i="1">
                <a:latin typeface="Lexend"/>
                <a:ea typeface="Lexend"/>
                <a:cs typeface="Lexend"/>
                <a:sym typeface="Lexend"/>
              </a:rPr>
              <a:t> Pueblo West, Colorado</a:t>
            </a:r>
            <a:endParaRPr sz="330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1499875" y="2869850"/>
            <a:ext cx="74475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Char char="●"/>
            </a:pPr>
            <a:r>
              <a:rPr lang="en" sz="1400">
                <a:latin typeface="Trebuchet MS"/>
                <a:ea typeface="Trebuchet MS"/>
                <a:cs typeface="Trebuchet MS"/>
                <a:sym typeface="Trebuchet MS"/>
              </a:rPr>
              <a:t>Pueblo West is a CDP located in Pueblo County, Colorado.</a:t>
            </a:r>
            <a:endParaRPr sz="14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Char char="●"/>
            </a:pPr>
            <a:r>
              <a:rPr lang="en" sz="1400">
                <a:latin typeface="Trebuchet MS"/>
                <a:ea typeface="Trebuchet MS"/>
                <a:cs typeface="Trebuchet MS"/>
                <a:sym typeface="Trebuchet MS"/>
              </a:rPr>
              <a:t>Analysis of wildfire occurrences around the town from 1963 onwards.</a:t>
            </a:r>
            <a:endParaRPr sz="14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Char char="●"/>
            </a:pPr>
            <a:r>
              <a:rPr lang="en" sz="1400">
                <a:latin typeface="Trebuchet MS"/>
                <a:ea typeface="Trebuchet MS"/>
                <a:cs typeface="Trebuchet MS"/>
                <a:sym typeface="Trebuchet MS"/>
              </a:rPr>
              <a:t>Creation of a smoke estimate to quantify the impact of wildfire smoke in the city.</a:t>
            </a:r>
            <a:endParaRPr sz="14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Char char="●"/>
            </a:pPr>
            <a:r>
              <a:rPr lang="en" sz="1400">
                <a:latin typeface="Trebuchet MS"/>
                <a:ea typeface="Trebuchet MS"/>
                <a:cs typeface="Trebuchet MS"/>
                <a:sym typeface="Trebuchet MS"/>
              </a:rPr>
              <a:t>Analyzing patterns in wildfire incidents, their effects on geology, and projecting future developments.</a:t>
            </a:r>
            <a:endParaRPr sz="14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Char char="●"/>
            </a:pPr>
            <a:r>
              <a:rPr lang="en" sz="1400">
                <a:latin typeface="Trebuchet MS"/>
                <a:ea typeface="Trebuchet MS"/>
                <a:cs typeface="Trebuchet MS"/>
                <a:sym typeface="Trebuchet MS"/>
              </a:rPr>
              <a:t>Investigating societal consequences: Impact of smoke on respiratory health among inhabitants.</a:t>
            </a:r>
            <a:endParaRPr sz="14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Char char="●"/>
            </a:pPr>
            <a:r>
              <a:rPr lang="en" sz="1400">
                <a:latin typeface="Trebuchet MS"/>
                <a:ea typeface="Trebuchet MS"/>
                <a:cs typeface="Trebuchet MS"/>
                <a:sym typeface="Trebuchet MS"/>
              </a:rPr>
              <a:t>Predicting upcoming patterns and developing strategies for local government guidance.</a:t>
            </a:r>
            <a:endParaRPr sz="1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i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Conclusions</a:t>
            </a:r>
            <a:r>
              <a:rPr lang="en" sz="2800" i="1" u="sng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</p:txBody>
      </p:sp>
      <p:sp>
        <p:nvSpPr>
          <p:cNvPr id="200" name="Google Shape;200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rebuchet MS"/>
              <a:buChar char="●"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There seems to be a correlation between smoke estimates and asthma hospitalizations, suggesting that increased smoke exposure may be associated with more hospital visits for asthma.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rebuchet MS"/>
              <a:buChar char="●"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The years with the highest smoke estimates, notably around 2010 and 2016, correspond to peaks in hospitalizations.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rebuchet MS"/>
              <a:buChar char="●"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Despite some fluctuations, the overall trend indicates a potential public health issue related to air quality and respiratory health.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1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228600" algn="l" rtl="0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Roboto"/>
              <a:buNone/>
            </a:pP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marR="0" lvl="1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rebuchet MS"/>
              <a:buAutoNum type="alphaLcPeriod"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Implement air quality control measures, especially during periods where smoke exposure is predicted to rise, to help reduce the incidence of asthma-related hospitalizations.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marR="0" lvl="1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rebuchet MS"/>
              <a:buAutoNum type="alphaLcPeriod"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Public health initiatives could include issuing warnings on days with high smoke estimates, promoting the use of air filters and masks, and advising people with respiratory issues to stay indoors.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marR="0" lvl="1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rebuchet MS"/>
              <a:buAutoNum type="alphaLcPeriod"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Further research is recommended to establish a causal relationship between smoke exposure and asthma exacerbations, which could guide targeted interventions.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914400" marR="0" lvl="1" indent="-31718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Trebuchet MS"/>
              <a:buAutoNum type="alphaLcPeriod"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Regular monitoring of air quality and public health education on the risks associated with smoke exposure could help mitigate the number of hospitalizations related to asthma.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66666"/>
              <a:buFont typeface="Roboto"/>
              <a:buNone/>
            </a:pP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i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Recommendations</a:t>
            </a:r>
            <a:r>
              <a:rPr lang="en" sz="2800" i="1" u="sng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i="1">
                <a:latin typeface="Trebuchet MS"/>
                <a:ea typeface="Trebuchet MS"/>
                <a:cs typeface="Trebuchet MS"/>
                <a:sym typeface="Trebuchet MS"/>
              </a:rPr>
              <a:t>Wildfire &amp; AQI Data Acquisition</a:t>
            </a:r>
            <a:endParaRPr sz="2800" i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9779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Wildfire data from US Geological Survey (1963 onwards).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The phase of data filtering and preprocessing involves the selection of fire perimeters within a 1250-mile radius of Pueblo West.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AQI Data from US Environmental Protection Agency.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Missing gaseous data in between, particulate pollutants data complete from 1987 onwards.</a:t>
            </a: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1675725" y="3521950"/>
            <a:ext cx="5989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i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Smoke Impact Calculation</a:t>
            </a:r>
            <a:endParaRPr/>
          </a:p>
        </p:txBody>
      </p:sp>
      <p:sp>
        <p:nvSpPr>
          <p:cNvPr id="143" name="Google Shape;143;p14"/>
          <p:cNvSpPr txBox="1"/>
          <p:nvPr/>
        </p:nvSpPr>
        <p:spPr>
          <a:xfrm>
            <a:off x="2471400" y="4137550"/>
            <a:ext cx="5865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 dirty="0">
                <a:highlight>
                  <a:srgbClr val="FFFFFF"/>
                </a:highlight>
              </a:rPr>
              <a:t>weight * ((</a:t>
            </a:r>
            <a:r>
              <a:rPr lang="en" sz="2200" dirty="0" err="1">
                <a:highlight>
                  <a:srgbClr val="FFFFFF"/>
                </a:highlight>
              </a:rPr>
              <a:t>fire_size</a:t>
            </a:r>
            <a:r>
              <a:rPr lang="en" sz="2200" dirty="0">
                <a:highlight>
                  <a:srgbClr val="FFFFFF"/>
                </a:highlight>
              </a:rPr>
              <a:t>)**2 / (distance))</a:t>
            </a:r>
            <a:endParaRPr sz="2200" dirty="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>
            <a:spLocks noGrp="1"/>
          </p:cNvSpPr>
          <p:nvPr>
            <p:ph type="title"/>
          </p:nvPr>
        </p:nvSpPr>
        <p:spPr>
          <a:xfrm>
            <a:off x="1297500" y="1114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720" i="1">
                <a:latin typeface="Trebuchet MS"/>
                <a:ea typeface="Trebuchet MS"/>
                <a:cs typeface="Trebuchet MS"/>
                <a:sym typeface="Trebuchet MS"/>
              </a:rPr>
              <a:t>Wildfire Impact Analysis</a:t>
            </a:r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body" idx="1"/>
          </p:nvPr>
        </p:nvSpPr>
        <p:spPr>
          <a:xfrm>
            <a:off x="1297500" y="59340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rebuchet MS"/>
              <a:buAutoNum type="arabicPeriod"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How far from Pueblo West are wildfires occurring?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752" y="1079250"/>
            <a:ext cx="5437240" cy="357530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5"/>
          <p:cNvSpPr txBox="1"/>
          <p:nvPr/>
        </p:nvSpPr>
        <p:spPr>
          <a:xfrm>
            <a:off x="1905650" y="4746475"/>
            <a:ext cx="666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Takeaway</a:t>
            </a:r>
            <a:r>
              <a:rPr lang="en" sz="11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: The majority of wildfires occur within a 800-850 mile range from Pueblo West.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>
            <a:spLocks noGrp="1"/>
          </p:cNvSpPr>
          <p:nvPr>
            <p:ph type="title"/>
          </p:nvPr>
        </p:nvSpPr>
        <p:spPr>
          <a:xfrm>
            <a:off x="1297500" y="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6397"/>
              <a:buFont typeface="Arial"/>
              <a:buNone/>
            </a:pPr>
            <a:r>
              <a:rPr lang="en" sz="2720" i="1">
                <a:latin typeface="Trebuchet MS"/>
                <a:ea typeface="Trebuchet MS"/>
                <a:cs typeface="Trebuchet MS"/>
                <a:sym typeface="Trebuchet MS"/>
              </a:rPr>
              <a:t>Wildfire Impact Analysis</a:t>
            </a:r>
            <a:endParaRPr sz="2720" i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body" idx="1"/>
          </p:nvPr>
        </p:nvSpPr>
        <p:spPr>
          <a:xfrm>
            <a:off x="1341600" y="420450"/>
            <a:ext cx="7038900" cy="35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latin typeface="Trebuchet MS"/>
                <a:ea typeface="Trebuchet MS"/>
                <a:cs typeface="Trebuchet MS"/>
                <a:sym typeface="Trebuchet MS"/>
              </a:rPr>
              <a:t>What is the extent of land affected by wildfires?</a:t>
            </a:r>
            <a:endParaRPr sz="1800" i="1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58" name="Google Shape;15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8077" y="927850"/>
            <a:ext cx="5362960" cy="352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1886300" y="4508275"/>
            <a:ext cx="5866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Takeaway</a:t>
            </a:r>
            <a:r>
              <a:rPr lang="en" sz="11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: Wildfires have markedly increased in frequency and intensity since the 1980s, with significant spikes in land area burned in recent years.</a:t>
            </a:r>
            <a:endParaRPr sz="11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1297500" y="948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720" i="1">
                <a:latin typeface="Trebuchet MS"/>
                <a:ea typeface="Trebuchet MS"/>
                <a:cs typeface="Trebuchet MS"/>
                <a:sym typeface="Trebuchet MS"/>
              </a:rPr>
              <a:t>Wildfire Impact Analysis</a:t>
            </a:r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body" idx="1"/>
          </p:nvPr>
        </p:nvSpPr>
        <p:spPr>
          <a:xfrm>
            <a:off x="1297500" y="6296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latin typeface="Trebuchet MS"/>
                <a:ea typeface="Trebuchet MS"/>
                <a:cs typeface="Trebuchet MS"/>
                <a:sym typeface="Trebuchet MS"/>
              </a:rPr>
              <a:t>How does smoke impact correlate with Air Quality Index?</a:t>
            </a:r>
            <a:endParaRPr sz="1800" i="1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4700" y="1103599"/>
            <a:ext cx="6816626" cy="336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7"/>
          <p:cNvSpPr txBox="1"/>
          <p:nvPr/>
        </p:nvSpPr>
        <p:spPr>
          <a:xfrm>
            <a:off x="866663" y="4467975"/>
            <a:ext cx="77727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Takeaway:</a:t>
            </a:r>
            <a:r>
              <a:rPr lang="en" sz="11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" sz="11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The Air Quality Index (AQI) and own smoke estimates generally show similar trends, suggesting that when smoke estimates are high, air quality tends to be poorer.</a:t>
            </a:r>
            <a:endParaRPr sz="11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1297500" y="584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6397"/>
              <a:buFont typeface="Arial"/>
              <a:buNone/>
            </a:pPr>
            <a:r>
              <a:rPr lang="en" sz="2720" i="1">
                <a:latin typeface="Trebuchet MS"/>
                <a:ea typeface="Trebuchet MS"/>
                <a:cs typeface="Trebuchet MS"/>
                <a:sym typeface="Trebuchet MS"/>
              </a:rPr>
              <a:t>Wildfire Impact Forecasting</a:t>
            </a:r>
            <a:endParaRPr sz="2720" i="1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body" idx="1"/>
          </p:nvPr>
        </p:nvSpPr>
        <p:spPr>
          <a:xfrm>
            <a:off x="1052550" y="4866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latin typeface="Trebuchet MS"/>
                <a:ea typeface="Trebuchet MS"/>
                <a:cs typeface="Trebuchet MS"/>
                <a:sym typeface="Trebuchet MS"/>
              </a:rPr>
              <a:t>What could the smoke impact in future years look like?</a:t>
            </a:r>
            <a:endParaRPr sz="1800" i="1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 dirty="0"/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4425" y="913125"/>
            <a:ext cx="4585050" cy="3662376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8"/>
          <p:cNvSpPr txBox="1"/>
          <p:nvPr/>
        </p:nvSpPr>
        <p:spPr>
          <a:xfrm>
            <a:off x="263400" y="4534750"/>
            <a:ext cx="8769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Takeaway: </a:t>
            </a:r>
            <a:r>
              <a:rPr lang="en" sz="11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The forecast suggests that the impact of smoke from wildfires is expected to continue with fluctuations, potentially indicating variable but persistent wildfire activity in the future.</a:t>
            </a:r>
            <a:endParaRPr sz="11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20" i="1">
                <a:latin typeface="Trebuchet MS"/>
                <a:ea typeface="Trebuchet MS"/>
                <a:cs typeface="Trebuchet MS"/>
                <a:sym typeface="Trebuchet MS"/>
              </a:rPr>
              <a:t>Sociological Impacts of Wildfire: healthcare</a:t>
            </a:r>
            <a:endParaRPr sz="2720" i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1" name="Google Shape;181;p19"/>
          <p:cNvSpPr txBox="1">
            <a:spLocks noGrp="1"/>
          </p:cNvSpPr>
          <p:nvPr>
            <p:ph type="body" idx="1"/>
          </p:nvPr>
        </p:nvSpPr>
        <p:spPr>
          <a:xfrm>
            <a:off x="1297500" y="126760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Analyzing</a:t>
            </a:r>
            <a:r>
              <a:rPr lang="en" b="1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healthcare data in Pueblo West County, CO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My specific focus is on examining data related to Asthma.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The goal is to better understand how smoke affects the community.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Asthma and heart attacks are directly influenced by air quality.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These conditions can serve as tangible indicators of the health consequences of smoke exposure.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I aim to establish a clear connection between periods of increased smoke and the occurrences of respiratory and cardiovascular issues.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Through this analysis, I intend to provide quantitative measures of the health impacts experienced by residents.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This research will not only help us grasp the immediate effects of smoke but also provide valuable insights for developing targeted healthcare interventions.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300"/>
              <a:buFont typeface="Roboto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Ultimately, it will contribute to the creation of effective public health strategies to mitigate the impact of environmental factors on the community's well-being.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>
            <a:spLocks noGrp="1"/>
          </p:cNvSpPr>
          <p:nvPr>
            <p:ph type="title"/>
          </p:nvPr>
        </p:nvSpPr>
        <p:spPr>
          <a:xfrm>
            <a:off x="1297500" y="1765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1800" i="1">
                <a:latin typeface="Trebuchet MS"/>
                <a:ea typeface="Trebuchet MS"/>
                <a:cs typeface="Trebuchet MS"/>
                <a:sym typeface="Trebuchet MS"/>
              </a:rPr>
              <a:t>Correlation b/w Hospitalizations due to asthma and smoke estimates for Pueblo County for 2004 - 2018</a:t>
            </a:r>
            <a:endParaRPr sz="1800"/>
          </a:p>
        </p:txBody>
      </p:sp>
      <p:pic>
        <p:nvPicPr>
          <p:cNvPr id="187" name="Google Shape;18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7800" y="993575"/>
            <a:ext cx="4468401" cy="344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0"/>
          <p:cNvSpPr txBox="1"/>
          <p:nvPr/>
        </p:nvSpPr>
        <p:spPr>
          <a:xfrm>
            <a:off x="334050" y="4490625"/>
            <a:ext cx="86283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Takeaway: </a:t>
            </a:r>
            <a:r>
              <a:rPr lang="en" sz="11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The heatmap indicates a low correlation (0.12) between smoke estimates and hospitalizations due to asthma in Pueblo County for 2004 - 2018, suggesting that other factors may also play a significant role in asthma hospitalizations.</a:t>
            </a:r>
            <a:endParaRPr sz="11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>
            <a:spLocks noGrp="1"/>
          </p:cNvSpPr>
          <p:nvPr>
            <p:ph type="title"/>
          </p:nvPr>
        </p:nvSpPr>
        <p:spPr>
          <a:xfrm>
            <a:off x="1297500" y="1765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latin typeface="Trebuchet MS"/>
                <a:ea typeface="Trebuchet MS"/>
                <a:cs typeface="Trebuchet MS"/>
                <a:sym typeface="Trebuchet MS"/>
              </a:rPr>
              <a:t>Correlation b/w Hospitalizations due to asthma and smoke estimates for Pueblo County</a:t>
            </a:r>
            <a:endParaRPr sz="1800" dirty="0"/>
          </a:p>
        </p:txBody>
      </p:sp>
      <p:pic>
        <p:nvPicPr>
          <p:cNvPr id="194" name="Google Shape;1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3300" y="1015475"/>
            <a:ext cx="6823524" cy="404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720</Words>
  <Application>Microsoft Macintosh PowerPoint</Application>
  <PresentationFormat>On-screen Show (16:9)</PresentationFormat>
  <Paragraphs>58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Trebuchet MS</vt:lpstr>
      <vt:lpstr>Montserrat</vt:lpstr>
      <vt:lpstr>Lato</vt:lpstr>
      <vt:lpstr>Roboto</vt:lpstr>
      <vt:lpstr>Lexend</vt:lpstr>
      <vt:lpstr>Arial</vt:lpstr>
      <vt:lpstr>Focus</vt:lpstr>
      <vt:lpstr>Wildfire Impact in  Pueblo West, Colorado</vt:lpstr>
      <vt:lpstr>Wildfire &amp; AQI Data Acquisition </vt:lpstr>
      <vt:lpstr>Wildfire Impact Analysis</vt:lpstr>
      <vt:lpstr>Wildfire Impact Analysis </vt:lpstr>
      <vt:lpstr>Wildfire Impact Analysis</vt:lpstr>
      <vt:lpstr>Wildfire Impact Forecasting </vt:lpstr>
      <vt:lpstr>Sociological Impacts of Wildfire: healthcare</vt:lpstr>
      <vt:lpstr>Correlation b/w Hospitalizations due to asthma and smoke estimates for Pueblo County for 2004 - 2018</vt:lpstr>
      <vt:lpstr>Correlation b/w Hospitalizations due to asthma and smoke estimates for Pueblo County</vt:lpstr>
      <vt:lpstr>Conclusions </vt:lpstr>
      <vt:lpstr>Recommendations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Wildfire Impact in  Pueblo West, Colorado</dc:title>
  <cp:lastModifiedBy>Ananya Bajaj</cp:lastModifiedBy>
  <cp:revision>2</cp:revision>
  <dcterms:modified xsi:type="dcterms:W3CDTF">2023-12-12T09:14:03Z</dcterms:modified>
</cp:coreProperties>
</file>